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398" r:id="rId3"/>
    <p:sldId id="399" r:id="rId4"/>
    <p:sldId id="401" r:id="rId5"/>
    <p:sldId id="404" r:id="rId6"/>
    <p:sldId id="416" r:id="rId7"/>
    <p:sldId id="388" r:id="rId8"/>
    <p:sldId id="380" r:id="rId9"/>
    <p:sldId id="402" r:id="rId10"/>
    <p:sldId id="428" r:id="rId11"/>
    <p:sldId id="410" r:id="rId12"/>
    <p:sldId id="411" r:id="rId13"/>
    <p:sldId id="412" r:id="rId14"/>
    <p:sldId id="427" r:id="rId15"/>
    <p:sldId id="413" r:id="rId16"/>
    <p:sldId id="386" r:id="rId17"/>
    <p:sldId id="426" r:id="rId18"/>
    <p:sldId id="430" r:id="rId19"/>
    <p:sldId id="356" r:id="rId20"/>
    <p:sldId id="425" r:id="rId21"/>
    <p:sldId id="400" r:id="rId2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4" autoAdjust="0"/>
    <p:restoredTop sz="94723" autoAdjust="0"/>
  </p:normalViewPr>
  <p:slideViewPr>
    <p:cSldViewPr>
      <p:cViewPr varScale="1">
        <p:scale>
          <a:sx n="94" d="100"/>
          <a:sy n="94" d="100"/>
        </p:scale>
        <p:origin x="1157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47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80C22-B516-4C00-90D8-CCC7239CF81F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A13F8-301F-4C93-ADBF-7F335989BF7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06835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25.06.2024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82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pl-PL" sz="3500" b="1" dirty="0" smtClean="0">
                <a:latin typeface="Times New Roman" pitchFamily="18" charset="0"/>
                <a:cs typeface="Times New Roman" pitchFamily="18" charset="0"/>
              </a:rPr>
              <a:t>SPOTKANIE INFORMACYJNE  </a:t>
            </a:r>
            <a:br>
              <a:rPr lang="pl-PL" sz="3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500" b="1" dirty="0" smtClean="0">
                <a:latin typeface="Times New Roman" pitchFamily="18" charset="0"/>
                <a:cs typeface="Times New Roman" pitchFamily="18" charset="0"/>
              </a:rPr>
              <a:t>OBÓZ SPORTOWO – REKREACYJNY BADACSONYTOMAJ - WĘGRY</a:t>
            </a:r>
          </a:p>
        </p:txBody>
      </p:sp>
      <p:pic>
        <p:nvPicPr>
          <p:cNvPr id="5123" name="Picture 4" descr="Czempiń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03848" y="2810338"/>
            <a:ext cx="2865504" cy="2857001"/>
          </a:xfrm>
          <a:noFill/>
        </p:spPr>
      </p:pic>
      <p:sp>
        <p:nvSpPr>
          <p:cNvPr id="4" name="pole tekstowe 3"/>
          <p:cNvSpPr txBox="1"/>
          <p:nvPr/>
        </p:nvSpPr>
        <p:spPr>
          <a:xfrm>
            <a:off x="2627784" y="5949280"/>
            <a:ext cx="4104456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19 CZERWCA 2024r</a:t>
            </a:r>
            <a:r>
              <a:rPr lang="pl-PL" sz="31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31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043608" y="620688"/>
            <a:ext cx="66672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NASZE DOŚWIADCZENIE: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115616" y="1916832"/>
            <a:ext cx="6768752" cy="483209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2005    Sieraków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2006    Sieraków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2007    Międzyzdroje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2008    Międzyzdroje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2009    Sieraków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2010    Sieraków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2010    Puck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2011    Sieraków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2011    Puck</a:t>
            </a:r>
          </a:p>
          <a:p>
            <a:pPr marL="514350" indent="-514350">
              <a:buAutoNum type="arabicPlain" startAt="2012"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  Czarnocin</a:t>
            </a:r>
          </a:p>
          <a:p>
            <a:pPr marL="514350" indent="-514350"/>
            <a:endParaRPr lang="pl-PL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2013    Sieraków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2014    Rogoźno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2015    Rogoźno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2016   Polanica Zdrój 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2017   Polanica Zdrój 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2018   Łężeczki 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2019   Nowęcin/Łeba </a:t>
            </a:r>
          </a:p>
          <a:p>
            <a:pPr marL="514350" indent="-514350">
              <a:buAutoNum type="arabicPlain" startAt="2021"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  Darłówko</a:t>
            </a:r>
          </a:p>
          <a:p>
            <a:pPr marL="514350" indent="-514350">
              <a:buAutoNum type="arabicPlain" startAt="2021"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  Zakopane</a:t>
            </a:r>
          </a:p>
          <a:p>
            <a:pPr marL="514350" indent="-514350">
              <a:buAutoNum type="arabicPlain" startAt="2021"/>
            </a:pP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 Zakopane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1182000" y="620688"/>
            <a:ext cx="66704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ROK 2024 – </a:t>
            </a:r>
            <a:r>
              <a:rPr lang="pl-PL" sz="4000" b="1" dirty="0" err="1" smtClean="0">
                <a:latin typeface="Times New Roman" pitchFamily="18" charset="0"/>
                <a:cs typeface="Times New Roman" pitchFamily="18" charset="0"/>
              </a:rPr>
              <a:t>Badacsonytomaj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44824"/>
            <a:ext cx="7353125" cy="42484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08912" cy="3240360"/>
          </a:xfrm>
        </p:spPr>
        <p:txBody>
          <a:bodyPr>
            <a:normAutofit fontScale="90000"/>
          </a:bodyPr>
          <a:lstStyle/>
          <a:p>
            <a:pPr lvl="0"/>
            <a:r>
              <a:rPr lang="pl-PL" sz="6000" dirty="0" smtClean="0"/>
              <a:t/>
            </a:r>
            <a:br>
              <a:rPr lang="pl-PL" sz="6000" dirty="0" smtClean="0"/>
            </a:br>
            <a:r>
              <a:rPr lang="pl-PL" sz="6000" dirty="0" smtClean="0"/>
              <a:t/>
            </a:r>
            <a:br>
              <a:rPr lang="pl-PL" sz="6000" dirty="0" smtClean="0"/>
            </a:br>
            <a:r>
              <a:rPr lang="pl-PL" b="1" u="sng" dirty="0" smtClean="0">
                <a:latin typeface="Times New Roman" pitchFamily="18" charset="0"/>
                <a:cs typeface="Times New Roman" pitchFamily="18" charset="0"/>
              </a:rPr>
              <a:t>07.07.2024r.(niedziela) </a:t>
            </a:r>
            <a:br>
              <a:rPr lang="pl-PL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godz.21.00 – zbiórka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godz.21.15 – wyjazd.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Parking przy Orliku,  Borowo76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dirty="0" smtClean="0">
                <a:latin typeface="Times New Roman" pitchFamily="18" charset="0"/>
                <a:cs typeface="Times New Roman" pitchFamily="18" charset="0"/>
              </a:rPr>
            </a:br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Maszczyk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Travel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Paweł Maszczyk, 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200" b="1" dirty="0" smtClean="0">
                <a:latin typeface="Times New Roman" pitchFamily="18" charset="0"/>
                <a:cs typeface="Times New Roman" pitchFamily="18" charset="0"/>
              </a:rPr>
              <a:t>64-020 Czempiń, Kościańskie Przedmieście 17/13.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3074" name="Picture 2" descr="C:\Users\zbign\Desktop\286193704_513649463776179_497252050147500025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72816"/>
            <a:ext cx="6047255" cy="48031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Nie zapomnieć..!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1988840"/>
            <a:ext cx="8229600" cy="4061048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Ważny!</a:t>
            </a:r>
            <a:r>
              <a:rPr lang="pl-PL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dowód osobisty.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Karta kwalifikacyjna uczestnika obozu + ksero karty szczepień.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Oświadczenie rodzica.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Zgoda na podanie leków.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Legitymacja szkolna.</a:t>
            </a:r>
          </a:p>
          <a:p>
            <a:pPr marL="514350" indent="-514350">
              <a:buFont typeface="+mj-lt"/>
              <a:buAutoNum type="arabicPeriod"/>
            </a:pPr>
            <a:endParaRPr lang="pl-PL" sz="4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2411760" y="0"/>
            <a:ext cx="41328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Uczestnicy obozu: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566137" y="1484784"/>
            <a:ext cx="2223686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39 zawodników</a:t>
            </a:r>
          </a:p>
          <a:p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  5 opiekunów</a:t>
            </a:r>
          </a:p>
          <a:p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  1 tłumacz</a:t>
            </a:r>
            <a:endParaRPr lang="pl-PL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4248472" cy="303560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665581"/>
            <a:ext cx="4211960" cy="3009513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1259632" y="4437112"/>
            <a:ext cx="259228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2009 - 12</a:t>
            </a:r>
          </a:p>
          <a:p>
            <a:r>
              <a:rPr lang="pl-PL" sz="2500" dirty="0" smtClean="0"/>
              <a:t>2010 - 13</a:t>
            </a:r>
          </a:p>
          <a:p>
            <a:r>
              <a:rPr lang="pl-PL" sz="2500" dirty="0" smtClean="0"/>
              <a:t>2011 - 6</a:t>
            </a:r>
          </a:p>
          <a:p>
            <a:r>
              <a:rPr lang="pl-PL" sz="2500" dirty="0" smtClean="0"/>
              <a:t>2012 - 7</a:t>
            </a:r>
          </a:p>
          <a:p>
            <a:r>
              <a:rPr lang="pl-PL" sz="2500" dirty="0" smtClean="0"/>
              <a:t>2014 - </a:t>
            </a:r>
            <a:r>
              <a:rPr lang="pl-PL" sz="2500" dirty="0"/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0"/>
            <a:ext cx="8424936" cy="908720"/>
          </a:xfrm>
        </p:spPr>
        <p:txBody>
          <a:bodyPr>
            <a:normAutofit fontScale="90000"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Kadra trenersko -  opiekuńcza </a:t>
            </a:r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+ tłumacz: 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http://uksasczempin.pl/files/1119_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838" y="4005064"/>
            <a:ext cx="1733266" cy="2305006"/>
          </a:xfrm>
          <a:prstGeom prst="rect">
            <a:avLst/>
          </a:prstGeom>
          <a:noFill/>
        </p:spPr>
      </p:pic>
      <p:pic>
        <p:nvPicPr>
          <p:cNvPr id="5128" name="Picture 8" descr="http://uksasczempin.pl/files/1204_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531" y="1268760"/>
            <a:ext cx="1656184" cy="2293629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611560" y="3573016"/>
            <a:ext cx="1472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Zbigniew Kłos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635896" y="3573016"/>
            <a:ext cx="1459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Klaudia Bilska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611560" y="6309320"/>
            <a:ext cx="179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Maciej Marciniak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752829" y="5589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268760"/>
            <a:ext cx="1728192" cy="230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pole tekstowe 12"/>
          <p:cNvSpPr txBox="1"/>
          <p:nvPr/>
        </p:nvSpPr>
        <p:spPr>
          <a:xfrm>
            <a:off x="6098016" y="3573016"/>
            <a:ext cx="2022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Przemysław Biernat</a:t>
            </a:r>
            <a:endParaRPr lang="pl-PL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491880" y="6309320"/>
            <a:ext cx="1952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  Marta Kamieniarz</a:t>
            </a:r>
            <a:endParaRPr lang="pl-PL" dirty="0"/>
          </a:p>
        </p:txBody>
      </p:sp>
      <p:pic>
        <p:nvPicPr>
          <p:cNvPr id="1026" name="Picture 2" descr="C:\Users\zbign\Desktop\352107393_4217351891823412_474625139671359958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4005064"/>
            <a:ext cx="1396655" cy="2311705"/>
          </a:xfrm>
          <a:prstGeom prst="rect">
            <a:avLst/>
          </a:prstGeom>
          <a:noFill/>
        </p:spPr>
      </p:pic>
      <p:pic>
        <p:nvPicPr>
          <p:cNvPr id="16" name="Picture 10" descr="http://uksasczempin.pl/files/1206_9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266478"/>
            <a:ext cx="1762078" cy="2351865"/>
          </a:xfrm>
          <a:prstGeom prst="rect">
            <a:avLst/>
          </a:prstGeom>
          <a:noFill/>
        </p:spPr>
      </p:pic>
      <p:pic>
        <p:nvPicPr>
          <p:cNvPr id="4" name="Picture 2" descr="Brak dostępnego opisu zdjęcia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60779"/>
            <a:ext cx="1819949" cy="185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5868144" y="6309320"/>
            <a:ext cx="2723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Lucyna </a:t>
            </a:r>
            <a:r>
              <a:rPr lang="pl-PL" dirty="0" err="1" smtClean="0"/>
              <a:t>Swiatlon</a:t>
            </a:r>
            <a:r>
              <a:rPr lang="pl-PL" dirty="0" smtClean="0"/>
              <a:t> - </a:t>
            </a:r>
            <a:r>
              <a:rPr lang="pl-PL" dirty="0" err="1"/>
              <a:t>S</a:t>
            </a:r>
            <a:r>
              <a:rPr lang="pl-PL" dirty="0" err="1" smtClean="0"/>
              <a:t>zabados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6183" y="116632"/>
            <a:ext cx="8229600" cy="19728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b="1" dirty="0"/>
              <a:t>Szkoła Podstawowa im. Sandora </a:t>
            </a:r>
            <a:r>
              <a:rPr lang="pl-PL" b="1" dirty="0" err="1" smtClean="0"/>
              <a:t>Tataya</a:t>
            </a:r>
            <a:endParaRPr lang="pl-PL" b="1" dirty="0" smtClean="0"/>
          </a:p>
          <a:p>
            <a:pPr marL="0" indent="0" algn="ctr">
              <a:buNone/>
            </a:pPr>
            <a:r>
              <a:rPr lang="pl-PL" b="1" dirty="0" smtClean="0"/>
              <a:t>8258 </a:t>
            </a:r>
            <a:r>
              <a:rPr lang="pl-PL" b="1" dirty="0" err="1"/>
              <a:t>Badacsonytomaj</a:t>
            </a:r>
            <a:r>
              <a:rPr lang="pl-PL" b="1" dirty="0"/>
              <a:t>, </a:t>
            </a:r>
            <a:endParaRPr lang="pl-PL" b="1" dirty="0" smtClean="0"/>
          </a:p>
          <a:p>
            <a:pPr marL="0" indent="0" algn="ctr">
              <a:buNone/>
            </a:pPr>
            <a:r>
              <a:rPr lang="pl-PL" b="1" dirty="0" err="1" smtClean="0"/>
              <a:t>Kert</a:t>
            </a:r>
            <a:r>
              <a:rPr lang="pl-PL" b="1" dirty="0" smtClean="0"/>
              <a:t> </a:t>
            </a:r>
            <a:r>
              <a:rPr lang="pl-PL" b="1" dirty="0"/>
              <a:t>u.8</a:t>
            </a:r>
            <a:r>
              <a:rPr lang="pl-PL" b="1" dirty="0" smtClean="0"/>
              <a:t>.</a:t>
            </a:r>
          </a:p>
          <a:p>
            <a:pPr algn="ctr">
              <a:buNone/>
            </a:pPr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pl-PL" b="1" dirty="0" smtClean="0">
              <a:solidFill>
                <a:srgbClr val="00B050"/>
              </a:solidFill>
            </a:endParaRPr>
          </a:p>
          <a:p>
            <a:pPr algn="ctr">
              <a:buNone/>
            </a:pPr>
            <a:endParaRPr lang="pl-PL" b="1" dirty="0">
              <a:solidFill>
                <a:srgbClr val="00B050"/>
              </a:solidFill>
            </a:endParaRPr>
          </a:p>
          <a:p>
            <a:pPr algn="ctr">
              <a:buNone/>
            </a:pPr>
            <a:endParaRPr lang="pl-PL" b="1" dirty="0" smtClean="0">
              <a:solidFill>
                <a:srgbClr val="00B050"/>
              </a:solidFill>
            </a:endParaRPr>
          </a:p>
          <a:p>
            <a:pPr algn="ctr">
              <a:buNone/>
            </a:pPr>
            <a:endParaRPr lang="pl-PL" b="1" dirty="0">
              <a:solidFill>
                <a:srgbClr val="00B050"/>
              </a:solidFill>
            </a:endParaRPr>
          </a:p>
          <a:p>
            <a:pPr algn="ctr">
              <a:buNone/>
            </a:pPr>
            <a:r>
              <a:rPr lang="pl-PL" b="1" dirty="0" err="1" smtClean="0">
                <a:solidFill>
                  <a:srgbClr val="00B050"/>
                </a:solidFill>
              </a:rPr>
              <a:t>Tatay</a:t>
            </a:r>
            <a:r>
              <a:rPr lang="pl-PL" b="1" dirty="0" smtClean="0">
                <a:solidFill>
                  <a:srgbClr val="00B050"/>
                </a:solidFill>
              </a:rPr>
              <a:t> </a:t>
            </a:r>
            <a:r>
              <a:rPr lang="pl-PL" b="1" dirty="0" err="1">
                <a:solidFill>
                  <a:srgbClr val="00B050"/>
                </a:solidFill>
              </a:rPr>
              <a:t>Sándor</a:t>
            </a:r>
            <a:r>
              <a:rPr lang="pl-PL" b="1" dirty="0">
                <a:solidFill>
                  <a:srgbClr val="00B050"/>
                </a:solidFill>
              </a:rPr>
              <a:t> </a:t>
            </a:r>
            <a:r>
              <a:rPr lang="pl-PL" b="1" dirty="0" err="1">
                <a:solidFill>
                  <a:srgbClr val="00B050"/>
                </a:solidFill>
              </a:rPr>
              <a:t>Általános</a:t>
            </a:r>
            <a:r>
              <a:rPr lang="pl-PL" b="1" dirty="0">
                <a:solidFill>
                  <a:srgbClr val="00B050"/>
                </a:solidFill>
              </a:rPr>
              <a:t> </a:t>
            </a:r>
            <a:r>
              <a:rPr lang="pl-PL" b="1" dirty="0" err="1">
                <a:solidFill>
                  <a:srgbClr val="00B050"/>
                </a:solidFill>
              </a:rPr>
              <a:t>Iskola</a:t>
            </a:r>
            <a:r>
              <a:rPr lang="pl-PL" b="1" dirty="0">
                <a:solidFill>
                  <a:srgbClr val="00B050"/>
                </a:solidFill>
              </a:rPr>
              <a:t> </a:t>
            </a:r>
            <a:endParaRPr lang="pl-PL" b="1" dirty="0" smtClean="0">
              <a:solidFill>
                <a:srgbClr val="00B050"/>
              </a:solidFill>
            </a:endParaRPr>
          </a:p>
          <a:p>
            <a:pPr algn="ctr">
              <a:buNone/>
            </a:pPr>
            <a:r>
              <a:rPr lang="pl-PL" b="1" dirty="0" err="1" smtClean="0">
                <a:solidFill>
                  <a:srgbClr val="00B050"/>
                </a:solidFill>
              </a:rPr>
              <a:t>Badacsonytomaj</a:t>
            </a:r>
            <a:endParaRPr lang="pl-PL" b="1" dirty="0">
              <a:solidFill>
                <a:srgbClr val="00B050"/>
              </a:solidFill>
            </a:endParaRPr>
          </a:p>
          <a:p>
            <a:pPr algn="ctr">
              <a:buNone/>
            </a:pP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www.iskolabadacsonytomaj.hu/images/vegyes/Tatay_badacsonytomaj_cimoldalr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32856"/>
            <a:ext cx="6558381" cy="295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https://www.iskolabadacsonytomaj.hu/</a:t>
            </a:r>
          </a:p>
          <a:p>
            <a:endParaRPr lang="pl-PL" dirty="0" smtClean="0"/>
          </a:p>
          <a:p>
            <a:endParaRPr lang="pl-PL" dirty="0"/>
          </a:p>
          <a:p>
            <a:r>
              <a:rPr lang="pl-PL" dirty="0"/>
              <a:t>https://www.facebook.com/profile.php?id=100057121553832&amp;sk=photos_by&amp;locale=pl_PL</a:t>
            </a:r>
          </a:p>
        </p:txBody>
      </p:sp>
    </p:spTree>
    <p:extLst>
      <p:ext uri="{BB962C8B-B14F-4D97-AF65-F5344CB8AC3E}">
        <p14:creationId xmlns:p14="http://schemas.microsoft.com/office/powerpoint/2010/main" val="56706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08720"/>
            <a:ext cx="8482542" cy="5301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691680" y="260648"/>
            <a:ext cx="6268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Zgłoszenie wypoczynku do Kuratorium Oświaty:</a:t>
            </a:r>
            <a:endParaRPr lang="pl-PL" sz="2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1256" y="260648"/>
            <a:ext cx="8568952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l-PL" sz="30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Wszyscy uczestnicy obozu zostaną objęci </a:t>
            </a:r>
            <a:r>
              <a:rPr lang="pl-PL" sz="3000" b="1" dirty="0" smtClean="0">
                <a:latin typeface="+mj-lt"/>
                <a:ea typeface="Times New Roman" pitchFamily="18" charset="0"/>
                <a:cs typeface="Times New Roman" pitchFamily="18" charset="0"/>
              </a:rPr>
              <a:t>obowiązkową</a:t>
            </a:r>
            <a:r>
              <a:rPr kumimoji="0" lang="pl-PL" sz="30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polisą ubezpieczeniową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l-PL" sz="30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pl-PL" sz="3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(numer polisy zostanie podany</a:t>
            </a:r>
            <a:r>
              <a:rPr kumimoji="0" lang="pl-PL" sz="3000" b="0" i="0" u="none" strike="noStrike" cap="none" normalizeH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pl-PL" sz="3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na 2-3 dni przed obozem).</a:t>
            </a:r>
            <a:endParaRPr kumimoji="0" lang="pl-PL" sz="30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36912"/>
            <a:ext cx="5940152" cy="37125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1234857"/>
            <a:ext cx="9144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Program</a:t>
            </a:r>
            <a:endParaRPr kumimoji="0" lang="pl-PL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obozu sportowo-rekreacyjnego w </a:t>
            </a:r>
            <a:r>
              <a:rPr kumimoji="0" lang="pl-PL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Badacsonytomaj</a:t>
            </a:r>
            <a:r>
              <a:rPr kumimoji="0" lang="pl-PL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2024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Uczniowskiego Klubu Sportowego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„AS” Czempiń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l-PL" sz="4000" dirty="0" smtClean="0"/>
          </a:p>
          <a:p>
            <a:pPr algn="ctr">
              <a:buNone/>
            </a:pPr>
            <a:r>
              <a:rPr lang="pl-PL" sz="4000" b="1" dirty="0" smtClean="0"/>
              <a:t>Program profilaktyczny obozu sportowego:</a:t>
            </a:r>
          </a:p>
          <a:p>
            <a:pPr algn="ctr">
              <a:buNone/>
            </a:pPr>
            <a:endParaRPr lang="pl-PL" sz="4000" dirty="0" smtClean="0"/>
          </a:p>
          <a:p>
            <a:pPr algn="ctr">
              <a:buNone/>
            </a:pPr>
            <a:r>
              <a:rPr lang="pl-PL" sz="4000" b="1" dirty="0" smtClean="0"/>
              <a:t>„Uzależnieni od aktywności” </a:t>
            </a:r>
          </a:p>
          <a:p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484784"/>
            <a:ext cx="8229600" cy="3168352"/>
          </a:xfrm>
        </p:spPr>
        <p:txBody>
          <a:bodyPr>
            <a:normAutofit fontScale="90000"/>
          </a:bodyPr>
          <a:lstStyle/>
          <a:p>
            <a:pPr lvl="0"/>
            <a:r>
              <a:rPr lang="pl-PL" dirty="0" smtClean="0"/>
              <a:t/>
            </a:r>
            <a:br>
              <a:rPr lang="pl-PL" dirty="0" smtClean="0"/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14.07.2024r. (niedziela) 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godz. 20.30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Parking przy Orliku, Borowo 76.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dirty="0" smtClean="0">
                <a:latin typeface="Times New Roman" pitchFamily="18" charset="0"/>
                <a:cs typeface="Times New Roman" pitchFamily="18" charset="0"/>
              </a:rPr>
            </a:br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 descr="Znalezione obrazy dla zapytania ministerstwo sport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2469" name="AutoShape 5" descr="Znalezione obrazy dla zapytania wolne maszyn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5652120" y="3645024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10.000 zł </a:t>
            </a:r>
            <a:endParaRPr lang="pl-PL" sz="4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187624" y="448583"/>
            <a:ext cx="64136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000" b="1" dirty="0" smtClean="0"/>
              <a:t>Uzyskaliśmy </a:t>
            </a:r>
            <a:r>
              <a:rPr lang="pl-PL" sz="3000" b="1" dirty="0" smtClean="0"/>
              <a:t>dofinansowanie do obozu </a:t>
            </a:r>
          </a:p>
          <a:p>
            <a:r>
              <a:rPr lang="pl-PL" sz="3000" b="1" dirty="0" smtClean="0"/>
              <a:t>co pozwoliło obniżyć koszty wyjazdu :</a:t>
            </a:r>
            <a:endParaRPr lang="pl-PL" sz="3000" b="1" dirty="0"/>
          </a:p>
        </p:txBody>
      </p:sp>
      <p:sp>
        <p:nvSpPr>
          <p:cNvPr id="3" name="AutoShape 2" descr="Gmina Czempiń | Czempi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4" descr="Gmina Czempiń | Czempi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44824"/>
            <a:ext cx="3816424" cy="38164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Sprzęt sportowy: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l-PL" sz="3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3600" dirty="0" smtClean="0">
                <a:solidFill>
                  <a:srgbClr val="FF0000"/>
                </a:solidFill>
              </a:rPr>
              <a:t>Zamówienie u Trenera Macieja.</a:t>
            </a:r>
          </a:p>
          <a:p>
            <a:pPr algn="ctr">
              <a:buNone/>
            </a:pPr>
            <a:endParaRPr lang="pl-PL" sz="3600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zbign\Desktop\3568_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789040"/>
            <a:ext cx="2497460" cy="2497460"/>
          </a:xfrm>
          <a:prstGeom prst="rect">
            <a:avLst/>
          </a:prstGeom>
          <a:noFill/>
        </p:spPr>
      </p:pic>
      <p:pic>
        <p:nvPicPr>
          <p:cNvPr id="1028" name="Picture 4" descr="C:\Users\zbign\Desktop\3286_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933056"/>
            <a:ext cx="2209428" cy="2209428"/>
          </a:xfrm>
          <a:prstGeom prst="rect">
            <a:avLst/>
          </a:prstGeom>
          <a:noFill/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858262"/>
            <a:ext cx="2501719" cy="23281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Prośba o </a:t>
            </a:r>
            <a:r>
              <a:rPr lang="pl-PL" dirty="0" smtClean="0"/>
              <a:t>rozmiar koszulek okolicznościowych?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417638"/>
            <a:ext cx="5215811" cy="5764845"/>
          </a:xfrm>
        </p:spPr>
      </p:pic>
    </p:spTree>
    <p:extLst>
      <p:ext uri="{BB962C8B-B14F-4D97-AF65-F5344CB8AC3E}">
        <p14:creationId xmlns:p14="http://schemas.microsoft.com/office/powerpoint/2010/main" val="319723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>
          <a:xfrm>
            <a:off x="0" y="548680"/>
            <a:ext cx="8964488" cy="557748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pl-PL" sz="4000" b="1" dirty="0" smtClean="0"/>
              <a:t>Zapraszamy na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pl-PL" sz="4000" b="1" dirty="0" smtClean="0">
              <a:solidFill>
                <a:srgbClr val="FFFF00"/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l-PL" sz="4000" b="1" dirty="0" err="1" smtClean="0">
                <a:solidFill>
                  <a:srgbClr val="008000"/>
                </a:solidFill>
              </a:rPr>
              <a:t>www.uksasczempin.pl</a:t>
            </a:r>
            <a:endParaRPr lang="pl-PL" sz="4000" b="1" dirty="0" smtClean="0">
              <a:solidFill>
                <a:srgbClr val="008000"/>
              </a:solidFill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pl-PL" sz="4000" b="1" dirty="0" smtClean="0">
              <a:solidFill>
                <a:srgbClr val="0070C0"/>
              </a:solidFill>
            </a:endParaRPr>
          </a:p>
          <a:p>
            <a:pPr algn="ctr">
              <a:buNone/>
              <a:defRPr/>
            </a:pPr>
            <a:r>
              <a:rPr lang="pl-PL" sz="4000" b="1" dirty="0" err="1" smtClean="0">
                <a:solidFill>
                  <a:srgbClr val="0070C0"/>
                </a:solidFill>
              </a:rPr>
              <a:t>www.facebook.com</a:t>
            </a:r>
            <a:r>
              <a:rPr lang="pl-PL" sz="4000" b="1" dirty="0" smtClean="0">
                <a:solidFill>
                  <a:srgbClr val="0070C0"/>
                </a:solidFill>
              </a:rPr>
              <a:t>/</a:t>
            </a:r>
            <a:r>
              <a:rPr lang="pl-PL" sz="4000" b="1" dirty="0" err="1" smtClean="0">
                <a:solidFill>
                  <a:srgbClr val="0070C0"/>
                </a:solidFill>
              </a:rPr>
              <a:t>asczempin</a:t>
            </a:r>
            <a:r>
              <a:rPr lang="pl-PL" sz="4000" b="1" dirty="0" smtClean="0">
                <a:solidFill>
                  <a:srgbClr val="0070C0"/>
                </a:solidFill>
              </a:rPr>
              <a:t>/</a:t>
            </a:r>
          </a:p>
          <a:p>
            <a:pPr algn="ctr">
              <a:buNone/>
              <a:defRPr/>
            </a:pPr>
            <a:endParaRPr lang="pl-PL" sz="4000" b="1" dirty="0" smtClean="0">
              <a:solidFill>
                <a:srgbClr val="FF0000"/>
              </a:solidFill>
            </a:endParaRPr>
          </a:p>
          <a:p>
            <a:pPr algn="ctr">
              <a:buNone/>
              <a:defRPr/>
            </a:pPr>
            <a:r>
              <a:rPr lang="pl-PL" sz="4000" b="1" dirty="0" smtClean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000" b="1" dirty="0" smtClean="0"/>
              <a:t>Zachęcamy do głosowania na nasz projekt </a:t>
            </a:r>
            <a:r>
              <a:rPr lang="pl-PL" sz="3000" b="1" dirty="0" smtClean="0"/>
              <a:t>- </a:t>
            </a:r>
            <a:r>
              <a:rPr lang="pl-PL" sz="3000" b="1" dirty="0" smtClean="0"/>
              <a:t>Budżet </a:t>
            </a:r>
            <a:r>
              <a:rPr lang="pl-PL" sz="3000" b="1" dirty="0" smtClean="0"/>
              <a:t>Obywatelski Gminy Czempiń 2025</a:t>
            </a:r>
            <a:endParaRPr lang="pl-PL" sz="3000" b="1" dirty="0"/>
          </a:p>
        </p:txBody>
      </p:sp>
      <p:pic>
        <p:nvPicPr>
          <p:cNvPr id="1026" name="Picture 2" descr="C:\Users\zbign\Desktop\362200613_660734882755915_3782009776288537637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700808"/>
            <a:ext cx="3345854" cy="4525963"/>
          </a:xfrm>
          <a:prstGeom prst="rect">
            <a:avLst/>
          </a:prstGeom>
          <a:noFill/>
        </p:spPr>
      </p:pic>
      <p:sp>
        <p:nvSpPr>
          <p:cNvPr id="1028" name="AutoShape 4" descr="👉"/>
          <p:cNvSpPr>
            <a:spLocks noChangeAspect="1" noChangeArrowheads="1"/>
          </p:cNvSpPr>
          <p:nvPr/>
        </p:nvSpPr>
        <p:spPr bwMode="auto">
          <a:xfrm>
            <a:off x="38100" y="-84138"/>
            <a:ext cx="152400" cy="152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zbign\Desktop\Questions-580x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08" y="188640"/>
            <a:ext cx="8770574" cy="60486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1856</TotalTime>
  <Words>238</Words>
  <Application>Microsoft Office PowerPoint</Application>
  <PresentationFormat>Pokaz na ekranie (4:3)</PresentationFormat>
  <Paragraphs>93</Paragraphs>
  <Slides>21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Motyw pakietu Office</vt:lpstr>
      <vt:lpstr>SPOTKANIE INFORMACYJNE   OBÓZ SPORTOWO – REKREACYJNY BADACSONYTOMAJ - WĘGRY</vt:lpstr>
      <vt:lpstr>Prezentacja programu PowerPoint</vt:lpstr>
      <vt:lpstr>Prezentacja programu PowerPoint</vt:lpstr>
      <vt:lpstr>  07.07.2024r.(niedziela)   godz.21.00 – zbiórka,    godz.21.15 – wyjazd.   Parking przy Orliku,  Borowo76 </vt:lpstr>
      <vt:lpstr>Maszczyk Travel Paweł Maszczyk,  64-020 Czempiń, Kościańskie Przedmieście 17/13. </vt:lpstr>
      <vt:lpstr>Nie zapomnieć..!</vt:lpstr>
      <vt:lpstr>Prezentacja programu PowerPoint</vt:lpstr>
      <vt:lpstr>Kadra trenersko -  opiekuńcza + tłumacz: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14.07.2024r. (niedziela)  godz. 20.30 Parking przy Orliku, Borowo 76. </vt:lpstr>
      <vt:lpstr>Prezentacja programu PowerPoint</vt:lpstr>
      <vt:lpstr>Sprzęt sportowy:</vt:lpstr>
      <vt:lpstr>Prośba o rozmiar koszulek okolicznościowych?</vt:lpstr>
      <vt:lpstr>Prezentacja programu PowerPoint</vt:lpstr>
      <vt:lpstr>Zachęcamy do głosowania na nasz projekt - Budżet Obywatelski Gminy Czempiń 2025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ZEBRANIE  SPRAWOZDAWCZO – WYBORCZE  11.12.2015r.</dc:title>
  <cp:lastModifiedBy>g.iT</cp:lastModifiedBy>
  <cp:revision>215</cp:revision>
  <dcterms:modified xsi:type="dcterms:W3CDTF">2024-06-25T20:02:50Z</dcterms:modified>
</cp:coreProperties>
</file>